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82278" autoAdjust="0"/>
  </p:normalViewPr>
  <p:slideViewPr>
    <p:cSldViewPr snapToGrid="0">
      <p:cViewPr varScale="1">
        <p:scale>
          <a:sx n="56" d="100"/>
          <a:sy n="56" d="100"/>
        </p:scale>
        <p:origin x="103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A85FE5-5392-4154-AA8C-E57FA6F91431}" type="datetimeFigureOut">
              <a:rPr lang="en-NZ" smtClean="0"/>
              <a:t>11/05/2015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B50DB2-E542-4E8F-83A5-090BC6AD6083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766181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B50DB2-E542-4E8F-83A5-090BC6AD6083}" type="slidenum">
              <a:rPr lang="en-NZ" smtClean="0"/>
              <a:t>1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2897535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B50DB2-E542-4E8F-83A5-090BC6AD6083}" type="slidenum">
              <a:rPr lang="en-NZ" smtClean="0"/>
              <a:t>2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9014312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F713A-5EB9-4B7A-B87D-F2B7940161AF}" type="datetimeFigureOut">
              <a:rPr lang="en-NZ" smtClean="0"/>
              <a:t>11/05/2015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8C196-3ABE-43C0-9E5E-32D62974A7D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442687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F713A-5EB9-4B7A-B87D-F2B7940161AF}" type="datetimeFigureOut">
              <a:rPr lang="en-NZ" smtClean="0"/>
              <a:t>11/05/2015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8C196-3ABE-43C0-9E5E-32D62974A7D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80855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F713A-5EB9-4B7A-B87D-F2B7940161AF}" type="datetimeFigureOut">
              <a:rPr lang="en-NZ" smtClean="0"/>
              <a:t>11/05/2015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8C196-3ABE-43C0-9E5E-32D62974A7D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714673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F713A-5EB9-4B7A-B87D-F2B7940161AF}" type="datetimeFigureOut">
              <a:rPr lang="en-NZ" smtClean="0"/>
              <a:t>11/05/2015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8C196-3ABE-43C0-9E5E-32D62974A7D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111919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F713A-5EB9-4B7A-B87D-F2B7940161AF}" type="datetimeFigureOut">
              <a:rPr lang="en-NZ" smtClean="0"/>
              <a:t>11/05/2015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8C196-3ABE-43C0-9E5E-32D62974A7D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013253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F713A-5EB9-4B7A-B87D-F2B7940161AF}" type="datetimeFigureOut">
              <a:rPr lang="en-NZ" smtClean="0"/>
              <a:t>11/05/2015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8C196-3ABE-43C0-9E5E-32D62974A7D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0247203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F713A-5EB9-4B7A-B87D-F2B7940161AF}" type="datetimeFigureOut">
              <a:rPr lang="en-NZ" smtClean="0"/>
              <a:t>11/05/2015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8C196-3ABE-43C0-9E5E-32D62974A7D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224401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F713A-5EB9-4B7A-B87D-F2B7940161AF}" type="datetimeFigureOut">
              <a:rPr lang="en-NZ" smtClean="0"/>
              <a:t>11/05/2015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8C196-3ABE-43C0-9E5E-32D62974A7D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73348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F713A-5EB9-4B7A-B87D-F2B7940161AF}" type="datetimeFigureOut">
              <a:rPr lang="en-NZ" smtClean="0"/>
              <a:t>11/05/2015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8C196-3ABE-43C0-9E5E-32D62974A7D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671438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F713A-5EB9-4B7A-B87D-F2B7940161AF}" type="datetimeFigureOut">
              <a:rPr lang="en-NZ" smtClean="0"/>
              <a:t>11/05/2015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8C196-3ABE-43C0-9E5E-32D62974A7D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245676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F713A-5EB9-4B7A-B87D-F2B7940161AF}" type="datetimeFigureOut">
              <a:rPr lang="en-NZ" smtClean="0"/>
              <a:t>11/05/2015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8C196-3ABE-43C0-9E5E-32D62974A7D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768647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2F713A-5EB9-4B7A-B87D-F2B7940161AF}" type="datetimeFigureOut">
              <a:rPr lang="en-NZ" smtClean="0"/>
              <a:t>11/05/2015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18C196-3ABE-43C0-9E5E-32D62974A7D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0843107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881484"/>
            <a:ext cx="9144000" cy="2387600"/>
          </a:xfrm>
        </p:spPr>
        <p:txBody>
          <a:bodyPr>
            <a:normAutofit/>
          </a:bodyPr>
          <a:lstStyle/>
          <a:p>
            <a:r>
              <a:rPr lang="en-NZ" dirty="0" smtClean="0"/>
              <a:t>CS345/SOFTENG350 Tutorial</a:t>
            </a:r>
            <a:br>
              <a:rPr lang="en-NZ" dirty="0" smtClean="0"/>
            </a:br>
            <a:r>
              <a:rPr lang="en-NZ" dirty="0" smtClean="0"/>
              <a:t>Week 9</a:t>
            </a:r>
            <a:br>
              <a:rPr lang="en-NZ" dirty="0" smtClean="0"/>
            </a:br>
            <a:r>
              <a:rPr lang="en-NZ" sz="3600" dirty="0" err="1" smtClean="0"/>
              <a:t>Morae</a:t>
            </a:r>
            <a:endParaRPr lang="en-N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682232"/>
            <a:ext cx="9144000" cy="1455462"/>
          </a:xfrm>
        </p:spPr>
        <p:txBody>
          <a:bodyPr>
            <a:normAutofit fontScale="92500" lnSpcReduction="20000"/>
          </a:bodyPr>
          <a:lstStyle/>
          <a:p>
            <a:r>
              <a:rPr lang="en-NZ" b="1" dirty="0" smtClean="0"/>
              <a:t>Get into groups of 3+</a:t>
            </a:r>
          </a:p>
          <a:p>
            <a:r>
              <a:rPr lang="en-NZ" b="1" dirty="0" smtClean="0"/>
              <a:t>Work through the tutorial PDF</a:t>
            </a:r>
          </a:p>
          <a:p>
            <a:endParaRPr lang="en-NZ" b="1" dirty="0">
              <a:solidFill>
                <a:srgbClr val="FF0000"/>
              </a:solidFill>
            </a:endParaRPr>
          </a:p>
          <a:p>
            <a:r>
              <a:rPr lang="en-NZ" b="1" dirty="0" smtClean="0">
                <a:solidFill>
                  <a:schemeClr val="accent1">
                    <a:lumMod val="75000"/>
                  </a:schemeClr>
                </a:solidFill>
              </a:rPr>
              <a:t>https://www.cs.auckland.ac.nz/courses/compsci345s1c/tutorials/</a:t>
            </a:r>
            <a:endParaRPr lang="en-NZ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92160" y="470915"/>
            <a:ext cx="68076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2400" b="1" dirty="0" smtClean="0">
                <a:solidFill>
                  <a:srgbClr val="FF0000"/>
                </a:solidFill>
              </a:rPr>
              <a:t>DO </a:t>
            </a:r>
            <a:r>
              <a:rPr lang="en-NZ" sz="2400" b="1" u="sng" dirty="0" smtClean="0">
                <a:solidFill>
                  <a:srgbClr val="FF0000"/>
                </a:solidFill>
              </a:rPr>
              <a:t>NOT</a:t>
            </a:r>
            <a:r>
              <a:rPr lang="en-NZ" sz="2400" b="1" dirty="0" smtClean="0">
                <a:solidFill>
                  <a:srgbClr val="FF0000"/>
                </a:solidFill>
              </a:rPr>
              <a:t> OPEN MORAE UNTIL YOU ARE IN A GROUP</a:t>
            </a:r>
            <a:endParaRPr lang="en-NZ" sz="24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44560" y="1020124"/>
            <a:ext cx="68076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NZ" sz="2400" b="1" dirty="0" smtClean="0">
                <a:solidFill>
                  <a:srgbClr val="FF0000"/>
                </a:solidFill>
              </a:rPr>
              <a:t>ONLY OPEN </a:t>
            </a:r>
            <a:r>
              <a:rPr lang="en-NZ" sz="2400" b="1" u="sng" dirty="0" smtClean="0">
                <a:solidFill>
                  <a:srgbClr val="FF0000"/>
                </a:solidFill>
              </a:rPr>
              <a:t>ONE</a:t>
            </a:r>
            <a:r>
              <a:rPr lang="en-NZ" sz="2400" b="1" dirty="0" smtClean="0">
                <a:solidFill>
                  <a:srgbClr val="FF0000"/>
                </a:solidFill>
              </a:rPr>
              <a:t> COPY PER GROUP</a:t>
            </a:r>
            <a:endParaRPr lang="en-NZ" sz="2400" b="1" dirty="0">
              <a:solidFill>
                <a:srgbClr val="FF0000"/>
              </a:solidFill>
            </a:endParaRPr>
          </a:p>
        </p:txBody>
      </p:sp>
      <p:pic>
        <p:nvPicPr>
          <p:cNvPr id="1026" name="Picture 2" descr="http://upload.wikimedia.org/wikipedia/commons/thumb/d/dd/Achtung.svg/628px-Achtung.svg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14808"/>
            <a:ext cx="911466" cy="7982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http://upload.wikimedia.org/wikipedia/commons/thumb/d/dd/Achtung.svg/628px-Achtung.svg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56533" y="592574"/>
            <a:ext cx="911466" cy="7982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0403456" y="6266171"/>
            <a:ext cx="16289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Sam Kavanagh</a:t>
            </a:r>
            <a:endParaRPr lang="en-NZ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5322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9525" y="-504825"/>
            <a:ext cx="12211050" cy="7867650"/>
          </a:xfrm>
          <a:prstGeom prst="rect">
            <a:avLst/>
          </a:prstGeom>
        </p:spPr>
      </p:pic>
      <p:sp>
        <p:nvSpPr>
          <p:cNvPr id="5" name="Left Brace 4"/>
          <p:cNvSpPr/>
          <p:nvPr/>
        </p:nvSpPr>
        <p:spPr>
          <a:xfrm>
            <a:off x="1908313" y="5188226"/>
            <a:ext cx="437322" cy="487017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6" name="TextBox 5"/>
          <p:cNvSpPr txBox="1"/>
          <p:nvPr/>
        </p:nvSpPr>
        <p:spPr>
          <a:xfrm>
            <a:off x="894522" y="5247068"/>
            <a:ext cx="9238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NZ" dirty="0" smtClean="0"/>
              <a:t>Task 1</a:t>
            </a:r>
            <a:endParaRPr lang="en-NZ" dirty="0"/>
          </a:p>
        </p:txBody>
      </p:sp>
      <p:sp>
        <p:nvSpPr>
          <p:cNvPr id="11" name="TextBox 10"/>
          <p:cNvSpPr txBox="1"/>
          <p:nvPr/>
        </p:nvSpPr>
        <p:spPr>
          <a:xfrm>
            <a:off x="894521" y="6007412"/>
            <a:ext cx="9238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NZ" dirty="0" smtClean="0"/>
              <a:t>Task 2</a:t>
            </a:r>
            <a:endParaRPr lang="en-NZ" dirty="0"/>
          </a:p>
        </p:txBody>
      </p:sp>
      <p:sp>
        <p:nvSpPr>
          <p:cNvPr id="12" name="TextBox 11"/>
          <p:cNvSpPr txBox="1"/>
          <p:nvPr/>
        </p:nvSpPr>
        <p:spPr>
          <a:xfrm>
            <a:off x="894521" y="5682734"/>
            <a:ext cx="9238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NZ" dirty="0" smtClean="0"/>
              <a:t>Task 3</a:t>
            </a:r>
            <a:endParaRPr lang="en-NZ" dirty="0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1908313" y="6192078"/>
            <a:ext cx="536713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1881809" y="5867400"/>
            <a:ext cx="536713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9902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Port Issue</a:t>
            </a:r>
            <a:endParaRPr lang="en-NZ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8313" y="1409104"/>
            <a:ext cx="7219950" cy="5104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9024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Observer – Finding Computer Name</a:t>
            </a:r>
            <a:endParaRPr lang="en-NZ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81491" y="1690688"/>
            <a:ext cx="7735712" cy="4351338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H="1">
            <a:off x="4572002" y="4830417"/>
            <a:ext cx="1391477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5994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TM04033927[[fn=Main Event]]</Template>
  <TotalTime>150</TotalTime>
  <Words>50</Words>
  <Application>Microsoft Office PowerPoint</Application>
  <PresentationFormat>Widescreen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CS345/SOFTENG350 Tutorial Week 9 Morae</vt:lpstr>
      <vt:lpstr>PowerPoint Presentation</vt:lpstr>
      <vt:lpstr>Port Issue</vt:lpstr>
      <vt:lpstr>Observer – Finding Computer Name</vt:lpstr>
    </vt:vector>
  </TitlesOfParts>
  <Company>The University of Auckland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CS345 Tutorial Week 9</dc:title>
  <dc:creator>student</dc:creator>
  <cp:lastModifiedBy>Sam Patrick Kavanagh</cp:lastModifiedBy>
  <cp:revision>13</cp:revision>
  <dcterms:created xsi:type="dcterms:W3CDTF">2015-05-10T22:00:18Z</dcterms:created>
  <dcterms:modified xsi:type="dcterms:W3CDTF">2015-05-11T01:32:55Z</dcterms:modified>
</cp:coreProperties>
</file>